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307" r:id="rId3"/>
    <p:sldId id="311" r:id="rId4"/>
    <p:sldId id="308" r:id="rId5"/>
    <p:sldId id="309" r:id="rId6"/>
    <p:sldId id="310" r:id="rId7"/>
    <p:sldId id="305" r:id="rId8"/>
    <p:sldId id="30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FF6600"/>
    <a:srgbClr val="00CC00"/>
    <a:srgbClr val="800080"/>
    <a:srgbClr val="99FF33"/>
    <a:srgbClr val="006600"/>
    <a:srgbClr val="66FF33"/>
    <a:srgbClr val="FFCC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2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71CBC-96B0-4785-81DC-CFF3EEBC0199}" type="datetimeFigureOut">
              <a:rPr lang="vi-VN" smtClean="0"/>
              <a:pPr/>
              <a:t>21/04/2016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44F46-E3E5-40BD-A4F0-FE8370852DD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44F46-E3E5-40BD-A4F0-FE8370852DD4}" type="slidenum">
              <a:rPr lang="vi-VN" smtClean="0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A002-8EC0-4DA9-9212-DFFB481C5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297E4-7EF1-431F-9A65-FD5350C1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9B1B-EA7A-4B49-81B4-6A4885821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8410-5A3B-41D8-947A-896E1F7C0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4396B-2909-4A8C-A690-2015CEAF5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C0F9-9BED-4272-B8AE-CDF0449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6F36-C662-42F3-9076-E7776388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11BB-8D05-4625-AE30-9EAE4FA7F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E485-8660-4CF6-8545-15EE9FCA3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3036F-01B3-4097-A2C4-3FDFE7DAF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AEAB2-B179-4087-974E-2AB45AF42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A6BCBE-70DC-4659-BE20-57C0CEB24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chuyen%20de\Bai%20hat%20ve%20dv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357188" y="246063"/>
            <a:ext cx="8496300" cy="6118225"/>
            <a:chOff x="0" y="192"/>
            <a:chExt cx="5760" cy="3936"/>
          </a:xfrm>
        </p:grpSpPr>
        <p:grpSp>
          <p:nvGrpSpPr>
            <p:cNvPr id="2068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071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7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9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9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458788" y="392113"/>
            <a:ext cx="8496300" cy="6118225"/>
            <a:chOff x="0" y="192"/>
            <a:chExt cx="5760" cy="3936"/>
          </a:xfrm>
        </p:grpSpPr>
        <p:grpSp>
          <p:nvGrpSpPr>
            <p:cNvPr id="2063" name="Group 11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066" name="Picture 12" descr="n3"/>
              <p:cNvPicPr>
                <a:picLocks noChangeAspect="1" noChangeArrowheads="1"/>
              </p:cNvPicPr>
              <p:nvPr/>
            </p:nvPicPr>
            <p:blipFill>
              <a:blip r:embed="rId3">
                <a:lum bright="70000" contrast="-70000"/>
                <a:grayscl/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3" descr="n3"/>
              <p:cNvPicPr>
                <a:picLocks noChangeAspect="1" noChangeArrowheads="1"/>
              </p:cNvPicPr>
              <p:nvPr/>
            </p:nvPicPr>
            <p:blipFill>
              <a:blip r:embed="rId3">
                <a:lum bright="70000" contrast="-70000"/>
                <a:grayscl/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64" name="Picture 14" descr="n3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15" descr="n3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2" name="Rectangle 41"/>
          <p:cNvSpPr>
            <a:spLocks noChangeArrowheads="1"/>
          </p:cNvSpPr>
          <p:nvPr/>
        </p:nvSpPr>
        <p:spPr bwMode="auto">
          <a:xfrm>
            <a:off x="1285852" y="4643446"/>
            <a:ext cx="609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</a:rPr>
              <a:t>: Chu Thu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</a:rPr>
              <a:t>Huyền</a:t>
            </a:r>
            <a:endParaRPr lang="en-US" sz="2400" b="1" dirty="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2053" name="Text Box 44"/>
          <p:cNvSpPr txBox="1">
            <a:spLocks noChangeArrowheads="1"/>
          </p:cNvSpPr>
          <p:nvPr/>
        </p:nvSpPr>
        <p:spPr bwMode="auto">
          <a:xfrm>
            <a:off x="1514504" y="111983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</a:rPr>
              <a:t>TRƯỜNG TIỂU HỌC </a:t>
            </a:r>
            <a:r>
              <a:rPr lang="en-US" sz="2800" b="1" dirty="0" smtClean="0">
                <a:solidFill>
                  <a:srgbClr val="0000CC"/>
                </a:solidFill>
              </a:rPr>
              <a:t>ĐỨC GIANG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054" name="Text Box 45"/>
          <p:cNvSpPr txBox="1">
            <a:spLocks noChangeArrowheads="1"/>
          </p:cNvSpPr>
          <p:nvPr/>
        </p:nvSpPr>
        <p:spPr bwMode="auto">
          <a:xfrm>
            <a:off x="857224" y="2000240"/>
            <a:ext cx="8929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CC00"/>
                </a:solidFill>
              </a:rPr>
              <a:t>NHIỆT LIỆT CHÀO </a:t>
            </a:r>
            <a:r>
              <a:rPr lang="en-US" sz="2000" b="1" dirty="0">
                <a:solidFill>
                  <a:srgbClr val="00CC00"/>
                </a:solidFill>
              </a:rPr>
              <a:t>MỪNG </a:t>
            </a:r>
            <a:r>
              <a:rPr lang="en-US" sz="2000" b="1" dirty="0" smtClean="0">
                <a:solidFill>
                  <a:srgbClr val="00CC00"/>
                </a:solidFill>
              </a:rPr>
              <a:t>CÁC </a:t>
            </a:r>
            <a:r>
              <a:rPr lang="en-US" sz="2000" b="1" dirty="0">
                <a:solidFill>
                  <a:srgbClr val="00CC00"/>
                </a:solidFill>
              </a:rPr>
              <a:t>THẦY CÔ </a:t>
            </a:r>
            <a:r>
              <a:rPr lang="en-US" sz="2000" b="1" dirty="0" smtClean="0">
                <a:solidFill>
                  <a:srgbClr val="00CC00"/>
                </a:solidFill>
              </a:rPr>
              <a:t>VỀ </a:t>
            </a:r>
            <a:r>
              <a:rPr lang="en-US" sz="2000" b="1" dirty="0">
                <a:solidFill>
                  <a:srgbClr val="00CC00"/>
                </a:solidFill>
              </a:rPr>
              <a:t>DỰ </a:t>
            </a:r>
            <a:r>
              <a:rPr lang="en-US" sz="2000" b="1" dirty="0" smtClean="0">
                <a:solidFill>
                  <a:srgbClr val="00CC00"/>
                </a:solidFill>
              </a:rPr>
              <a:t>CHUYÊN ĐỀ</a:t>
            </a:r>
            <a:endParaRPr lang="en-US" sz="2000" b="1" dirty="0">
              <a:solidFill>
                <a:srgbClr val="00CC00"/>
              </a:solidFill>
            </a:endParaRPr>
          </a:p>
        </p:txBody>
      </p:sp>
      <p:sp>
        <p:nvSpPr>
          <p:cNvPr id="2055" name="Text Box 46"/>
          <p:cNvSpPr txBox="1">
            <a:spLocks noChangeArrowheads="1"/>
          </p:cNvSpPr>
          <p:nvPr/>
        </p:nvSpPr>
        <p:spPr bwMode="auto">
          <a:xfrm>
            <a:off x="3571868" y="2643182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FF"/>
                </a:solidFill>
              </a:rPr>
              <a:t>MÔN </a:t>
            </a:r>
            <a:r>
              <a:rPr lang="en-US" sz="2400" b="1" dirty="0" smtClean="0">
                <a:solidFill>
                  <a:srgbClr val="FF00FF"/>
                </a:solidFill>
              </a:rPr>
              <a:t>TOÁN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2056" name="Text Box 47"/>
          <p:cNvSpPr txBox="1">
            <a:spLocks noChangeArrowheads="1"/>
          </p:cNvSpPr>
          <p:nvPr/>
        </p:nvSpPr>
        <p:spPr bwMode="auto">
          <a:xfrm>
            <a:off x="1012852" y="3286124"/>
            <a:ext cx="7988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95: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chia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058" name="Picture 49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15888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50" descr="Bellcol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1500166" y="4071942"/>
            <a:ext cx="6096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</a:rPr>
              <a:t>( A1, 2, 3, 4 )</a:t>
            </a:r>
            <a:endParaRPr lang="en-US" sz="24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2038477_1213981901952052_1934851069308440386_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57290" y="3429000"/>
            <a:ext cx="60007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KHỞI ĐỘNG</a:t>
            </a:r>
            <a:endParaRPr lang="vi-VN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Bai hat ve d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0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ien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57356" y="192880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00CC"/>
                </a:solidFill>
              </a:rPr>
              <a:t>Thảo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luận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mục</a:t>
            </a:r>
            <a:r>
              <a:rPr lang="en-US" sz="4400" b="1" dirty="0" smtClean="0">
                <a:solidFill>
                  <a:srgbClr val="0000CC"/>
                </a:solidFill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</a:rPr>
              <a:t>tiêu</a:t>
            </a:r>
            <a:endParaRPr lang="vi-VN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ien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500034" y="2285992"/>
            <a:ext cx="8111516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B-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Hoạt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động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thực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hành</a:t>
            </a:r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(A1, 3)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ien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500034" y="2285992"/>
            <a:ext cx="8111516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B-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Hoạt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động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thực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hành</a:t>
            </a:r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(A2)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ien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500034" y="2285992"/>
            <a:ext cx="8111516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B-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Hoạt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động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thực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hành</a:t>
            </a:r>
            <a:endParaRPr lang="en-US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(A4)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endParaRPr lang="vi-VN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857620" y="500041"/>
          <a:ext cx="428628" cy="857257"/>
        </p:xfrm>
        <a:graphic>
          <a:graphicData uri="http://schemas.openxmlformats.org/presentationml/2006/ole">
            <p:oleObj spid="_x0000_s1025" name="Equation" r:id="rId3" imgW="152334" imgH="393529" progId="Equation.3">
              <p:embed/>
            </p:oleObj>
          </a:graphicData>
        </a:graphic>
      </p:graphicFrame>
      <p:sp>
        <p:nvSpPr>
          <p:cNvPr id="106" name="Pie 105"/>
          <p:cNvSpPr/>
          <p:nvPr/>
        </p:nvSpPr>
        <p:spPr>
          <a:xfrm rot="5400000">
            <a:off x="4679951" y="1820851"/>
            <a:ext cx="2927370" cy="3000396"/>
          </a:xfrm>
          <a:prstGeom prst="pie">
            <a:avLst>
              <a:gd name="adj1" fmla="val 5448650"/>
              <a:gd name="adj2" fmla="val 1620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7" name="Pie 106"/>
          <p:cNvSpPr/>
          <p:nvPr/>
        </p:nvSpPr>
        <p:spPr>
          <a:xfrm rot="5400000">
            <a:off x="4679951" y="1820851"/>
            <a:ext cx="2927370" cy="3000396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8" name="Pie 107"/>
          <p:cNvSpPr/>
          <p:nvPr/>
        </p:nvSpPr>
        <p:spPr>
          <a:xfrm rot="10800000">
            <a:off x="4643438" y="1857364"/>
            <a:ext cx="3000396" cy="2927370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9" name="Trapezoid 108"/>
          <p:cNvSpPr/>
          <p:nvPr/>
        </p:nvSpPr>
        <p:spPr>
          <a:xfrm rot="10800000">
            <a:off x="1141289" y="2582081"/>
            <a:ext cx="2859207" cy="775480"/>
          </a:xfrm>
          <a:prstGeom prst="trapezoid">
            <a:avLst>
              <a:gd name="adj" fmla="val 45706"/>
            </a:avLst>
          </a:prstGeom>
          <a:solidFill>
            <a:schemeClr val="bg1"/>
          </a:solidFill>
          <a:ln w="28575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Trapezoid 109"/>
          <p:cNvSpPr/>
          <p:nvPr/>
        </p:nvSpPr>
        <p:spPr>
          <a:xfrm>
            <a:off x="1150813" y="1796261"/>
            <a:ext cx="2847996" cy="785819"/>
          </a:xfrm>
          <a:prstGeom prst="trapezoid">
            <a:avLst>
              <a:gd name="adj" fmla="val 45706"/>
            </a:avLst>
          </a:prstGeom>
          <a:solidFill>
            <a:schemeClr val="bg1"/>
          </a:solidFill>
          <a:ln w="28575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12" name="Straight Connector 111"/>
          <p:cNvCxnSpPr>
            <a:stCxn id="110" idx="0"/>
            <a:endCxn id="109" idx="0"/>
          </p:cNvCxnSpPr>
          <p:nvPr/>
        </p:nvCxnSpPr>
        <p:spPr>
          <a:xfrm rot="16200000" flipH="1" flipV="1">
            <a:off x="1792202" y="2574951"/>
            <a:ext cx="1561300" cy="3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0" idx="0"/>
            <a:endCxn id="109" idx="0"/>
          </p:cNvCxnSpPr>
          <p:nvPr/>
        </p:nvCxnSpPr>
        <p:spPr>
          <a:xfrm rot="16200000" flipH="1" flipV="1">
            <a:off x="1792202" y="2574951"/>
            <a:ext cx="1561300" cy="39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rapezoid 120"/>
          <p:cNvSpPr/>
          <p:nvPr/>
        </p:nvSpPr>
        <p:spPr>
          <a:xfrm>
            <a:off x="1857356" y="1796263"/>
            <a:ext cx="695332" cy="785818"/>
          </a:xfrm>
          <a:prstGeom prst="trapezoid">
            <a:avLst>
              <a:gd name="adj" fmla="val 0"/>
            </a:avLst>
          </a:prstGeom>
          <a:solidFill>
            <a:srgbClr val="0000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Trapezoid 121"/>
          <p:cNvSpPr/>
          <p:nvPr/>
        </p:nvSpPr>
        <p:spPr>
          <a:xfrm>
            <a:off x="1141289" y="1796264"/>
            <a:ext cx="1359009" cy="785818"/>
          </a:xfrm>
          <a:prstGeom prst="trapezoid">
            <a:avLst>
              <a:gd name="adj" fmla="val 45706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Pie 122"/>
          <p:cNvSpPr/>
          <p:nvPr/>
        </p:nvSpPr>
        <p:spPr>
          <a:xfrm rot="13433759">
            <a:off x="4643438" y="1857364"/>
            <a:ext cx="3000396" cy="2927370"/>
          </a:xfrm>
          <a:prstGeom prst="pie">
            <a:avLst>
              <a:gd name="adj1" fmla="val 5448650"/>
              <a:gd name="adj2" fmla="val 8114740"/>
            </a:avLst>
          </a:prstGeom>
          <a:solidFill>
            <a:srgbClr val="FF00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FF"/>
              </a:solidFill>
            </a:endParaRPr>
          </a:p>
        </p:txBody>
      </p:sp>
      <p:sp>
        <p:nvSpPr>
          <p:cNvPr id="125" name="Pie 124"/>
          <p:cNvSpPr/>
          <p:nvPr/>
        </p:nvSpPr>
        <p:spPr>
          <a:xfrm rot="5400000">
            <a:off x="2082049" y="3868005"/>
            <a:ext cx="1693756" cy="2571770"/>
          </a:xfrm>
          <a:prstGeom prst="pie">
            <a:avLst>
              <a:gd name="adj1" fmla="val 5448650"/>
              <a:gd name="adj2" fmla="val 1620001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26" name="Pie 125"/>
          <p:cNvSpPr/>
          <p:nvPr/>
        </p:nvSpPr>
        <p:spPr>
          <a:xfrm rot="16200000">
            <a:off x="2071669" y="3949819"/>
            <a:ext cx="1571636" cy="2428892"/>
          </a:xfrm>
          <a:prstGeom prst="pie">
            <a:avLst>
              <a:gd name="adj1" fmla="val 5448650"/>
              <a:gd name="adj2" fmla="val 16292706"/>
            </a:avLst>
          </a:prstGeom>
          <a:solidFill>
            <a:srgbClr val="FF66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C000"/>
              </a:solidFill>
            </a:endParaRPr>
          </a:p>
        </p:txBody>
      </p:sp>
      <p:cxnSp>
        <p:nvCxnSpPr>
          <p:cNvPr id="127" name="Straight Connector 126"/>
          <p:cNvCxnSpPr>
            <a:stCxn id="125" idx="2"/>
          </p:cNvCxnSpPr>
          <p:nvPr/>
        </p:nvCxnSpPr>
        <p:spPr>
          <a:xfrm rot="16200000" flipH="1" flipV="1">
            <a:off x="2112559" y="5123379"/>
            <a:ext cx="163273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Pie 127"/>
          <p:cNvSpPr/>
          <p:nvPr/>
        </p:nvSpPr>
        <p:spPr>
          <a:xfrm rot="16200000">
            <a:off x="2143109" y="3878383"/>
            <a:ext cx="1571636" cy="2571770"/>
          </a:xfrm>
          <a:prstGeom prst="pie">
            <a:avLst>
              <a:gd name="adj1" fmla="val 5364641"/>
              <a:gd name="adj2" fmla="val 108139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30" name="Regular Pentagon 129"/>
          <p:cNvSpPr/>
          <p:nvPr/>
        </p:nvSpPr>
        <p:spPr>
          <a:xfrm>
            <a:off x="5286380" y="4021257"/>
            <a:ext cx="2214578" cy="1857388"/>
          </a:xfrm>
          <a:prstGeom prst="pentagon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36" name="Straight Connector 135"/>
          <p:cNvCxnSpPr>
            <a:stCxn id="130" idx="0"/>
          </p:cNvCxnSpPr>
          <p:nvPr/>
        </p:nvCxnSpPr>
        <p:spPr>
          <a:xfrm rot="16200000" flipH="1" flipV="1">
            <a:off x="5875744" y="4503462"/>
            <a:ext cx="1000131" cy="357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0" idx="5"/>
          </p:cNvCxnSpPr>
          <p:nvPr/>
        </p:nvCxnSpPr>
        <p:spPr>
          <a:xfrm flipH="1">
            <a:off x="6357950" y="4730714"/>
            <a:ext cx="1143006" cy="290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30" idx="1"/>
          </p:cNvCxnSpPr>
          <p:nvPr/>
        </p:nvCxnSpPr>
        <p:spPr>
          <a:xfrm rot="10800000" flipH="1" flipV="1">
            <a:off x="5286382" y="4730713"/>
            <a:ext cx="1071568" cy="290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5607849" y="5128547"/>
            <a:ext cx="857260" cy="6429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 flipH="1">
            <a:off x="6289356" y="5089981"/>
            <a:ext cx="857250" cy="7200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Isosceles Triangle 164"/>
          <p:cNvSpPr/>
          <p:nvPr/>
        </p:nvSpPr>
        <p:spPr>
          <a:xfrm rot="934064">
            <a:off x="5411130" y="3971919"/>
            <a:ext cx="1076262" cy="905923"/>
          </a:xfrm>
          <a:prstGeom prst="triangle">
            <a:avLst>
              <a:gd name="adj" fmla="val 78659"/>
            </a:avLst>
          </a:prstGeom>
          <a:solidFill>
            <a:srgbClr val="00CC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5" name="TextBox 174"/>
          <p:cNvSpPr txBox="1"/>
          <p:nvPr/>
        </p:nvSpPr>
        <p:spPr>
          <a:xfrm>
            <a:off x="6143636" y="60722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86446" y="3500438"/>
            <a:ext cx="500066" cy="50006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Oval 176"/>
          <p:cNvSpPr/>
          <p:nvPr/>
        </p:nvSpPr>
        <p:spPr>
          <a:xfrm>
            <a:off x="2643174" y="6072182"/>
            <a:ext cx="500066" cy="50009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Oval 177"/>
          <p:cNvSpPr/>
          <p:nvPr/>
        </p:nvSpPr>
        <p:spPr>
          <a:xfrm>
            <a:off x="2143108" y="3500438"/>
            <a:ext cx="500066" cy="50006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TextBox 178"/>
          <p:cNvSpPr txBox="1"/>
          <p:nvPr/>
        </p:nvSpPr>
        <p:spPr>
          <a:xfrm>
            <a:off x="5857884" y="350043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214546" y="350043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714612" y="60722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animBg="1"/>
      <p:bldP spid="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cxnSp>
        <p:nvCxnSpPr>
          <p:cNvPr id="96" name="Straight Connector 95"/>
          <p:cNvCxnSpPr/>
          <p:nvPr/>
        </p:nvCxnSpPr>
        <p:spPr>
          <a:xfrm rot="10800000" flipV="1">
            <a:off x="3286117" y="6070446"/>
            <a:ext cx="328229" cy="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Pie 98"/>
          <p:cNvSpPr/>
          <p:nvPr/>
        </p:nvSpPr>
        <p:spPr>
          <a:xfrm rot="5400000">
            <a:off x="1036613" y="2035165"/>
            <a:ext cx="2927370" cy="3000396"/>
          </a:xfrm>
          <a:prstGeom prst="pie">
            <a:avLst>
              <a:gd name="adj1" fmla="val 5448650"/>
              <a:gd name="adj2" fmla="val 1620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0" name="Pie 99"/>
          <p:cNvSpPr/>
          <p:nvPr/>
        </p:nvSpPr>
        <p:spPr>
          <a:xfrm rot="5400000">
            <a:off x="1036613" y="2035165"/>
            <a:ext cx="2927370" cy="3000396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2" name="Pie 101"/>
          <p:cNvSpPr/>
          <p:nvPr/>
        </p:nvSpPr>
        <p:spPr>
          <a:xfrm rot="10800000">
            <a:off x="1000100" y="2071678"/>
            <a:ext cx="3000396" cy="2927370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 rot="13506353">
            <a:off x="1038845" y="2077484"/>
            <a:ext cx="3007792" cy="2871128"/>
          </a:xfrm>
          <a:prstGeom prst="pie">
            <a:avLst>
              <a:gd name="adj1" fmla="val 5389061"/>
              <a:gd name="adj2" fmla="val 8150112"/>
            </a:avLst>
          </a:prstGeom>
          <a:solidFill>
            <a:srgbClr val="FF00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0" name="Pie 29"/>
          <p:cNvSpPr/>
          <p:nvPr/>
        </p:nvSpPr>
        <p:spPr>
          <a:xfrm rot="5400000">
            <a:off x="4929977" y="2172327"/>
            <a:ext cx="2927370" cy="3000396"/>
          </a:xfrm>
          <a:prstGeom prst="pie">
            <a:avLst>
              <a:gd name="adj1" fmla="val 5448650"/>
              <a:gd name="adj2" fmla="val 1620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1" name="Pie 30"/>
          <p:cNvSpPr/>
          <p:nvPr/>
        </p:nvSpPr>
        <p:spPr>
          <a:xfrm rot="5400000">
            <a:off x="4929977" y="2172327"/>
            <a:ext cx="2927370" cy="3000396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2" name="Pie 31"/>
          <p:cNvSpPr/>
          <p:nvPr/>
        </p:nvSpPr>
        <p:spPr>
          <a:xfrm rot="10800000">
            <a:off x="4893464" y="2208840"/>
            <a:ext cx="3000396" cy="2927370"/>
          </a:xfrm>
          <a:prstGeom prst="pie">
            <a:avLst>
              <a:gd name="adj1" fmla="val 5448650"/>
              <a:gd name="adj2" fmla="val 811474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3" name="Pie 32"/>
          <p:cNvSpPr/>
          <p:nvPr/>
        </p:nvSpPr>
        <p:spPr>
          <a:xfrm rot="13506353">
            <a:off x="4932209" y="2214646"/>
            <a:ext cx="3007792" cy="2871128"/>
          </a:xfrm>
          <a:prstGeom prst="pie">
            <a:avLst>
              <a:gd name="adj1" fmla="val 5389061"/>
              <a:gd name="adj2" fmla="val 8150112"/>
            </a:avLst>
          </a:prstGeom>
          <a:solidFill>
            <a:srgbClr val="FF00FF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000628" y="3143248"/>
            <a:ext cx="1357322" cy="50006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429256" y="2714620"/>
            <a:ext cx="1357322" cy="50006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000760" y="2714620"/>
            <a:ext cx="1357322" cy="50006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429388" y="3143248"/>
            <a:ext cx="1357322" cy="50006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214546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1206&quot;&gt;&lt;property id=&quot;20148&quot; value=&quot;5&quot;/&gt;&lt;property id=&quot;20300&quot; value=&quot;Slide 7&quot;/&gt;&lt;property id=&quot;20307&quot; value=&quot;305&quot;/&gt;&lt;/object&gt;&lt;object type=&quot;3&quot; unique_id=&quot;11621&quot;&gt;&lt;property id=&quot;20148&quot; value=&quot;5&quot;/&gt;&lt;property id=&quot;20300&quot; value=&quot;Slide 8&quot;/&gt;&lt;property id=&quot;20307&quot; value=&quot;306&quot;/&gt;&lt;/object&gt;&lt;object type=&quot;3&quot; unique_id=&quot;11784&quot;&gt;&lt;property id=&quot;20148&quot; value=&quot;5&quot;/&gt;&lt;property id=&quot;20300&quot; value=&quot;Slide 2&quot;/&gt;&lt;property id=&quot;20307&quot; value=&quot;307&quot;/&gt;&lt;/object&gt;&lt;object type=&quot;3&quot; unique_id=&quot;11841&quot;&gt;&lt;property id=&quot;20148&quot; value=&quot;5&quot;/&gt;&lt;property id=&quot;20300&quot; value=&quot;Slide 4&quot;/&gt;&lt;property id=&quot;20307&quot; value=&quot;308&quot;/&gt;&lt;/object&gt;&lt;object type=&quot;3&quot; unique_id=&quot;11842&quot;&gt;&lt;property id=&quot;20148&quot; value=&quot;5&quot;/&gt;&lt;property id=&quot;20300&quot; value=&quot;Slide 5&quot;/&gt;&lt;property id=&quot;20307&quot; value=&quot;309&quot;/&gt;&lt;/object&gt;&lt;object type=&quot;3&quot; unique_id=&quot;11843&quot;&gt;&lt;property id=&quot;20148&quot; value=&quot;5&quot;/&gt;&lt;property id=&quot;20300&quot; value=&quot;Slide 6&quot;/&gt;&lt;property id=&quot;20307&quot; value=&quot;310&quot;/&gt;&lt;/object&gt;&lt;object type=&quot;3&quot; unique_id=&quot;11884&quot;&gt;&lt;property id=&quot;20148&quot; value=&quot;5&quot;/&gt;&lt;property id=&quot;20300&quot; value=&quot;Slide 3&quot;/&gt;&lt;property id=&quot;20307&quot; value=&quot;311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FBEDEBB-192A-453A-A5EC-DC21E27ABE5D}&quot;/&gt;&lt;filename val=&quot;C:\Users\Admin\Documents\My Adobe Presentations\Elearing dia li\data\asimages\{5FBEDEBB-192A-453A-A5EC-DC21E27ABE5D}.png&quot;/&gt;&lt;hasEffects val=&quot;1&quot;/&gt;&lt;left val=&quot;57.72&quot;/&gt;&lt;top val=&quot;166.56&quot;/&gt;&lt;width val=&quot;609.36&quot;/&gt;&lt;height val=&quot;88.08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FBEDEBB-192A-453A-A5EC-DC21E27ABE5D}&quot;/&gt;&lt;filename val=&quot;C:\Users\Admin\Documents\My Adobe Presentations\Elearing dia li\data\asimages\{5FBEDEBB-192A-453A-A5EC-DC21E27ABE5D}.png&quot;/&gt;&lt;hasEffects val=&quot;1&quot;/&gt;&lt;left val=&quot;57.72&quot;/&gt;&lt;top val=&quot;166.56&quot;/&gt;&lt;width val=&quot;609.36&quot;/&gt;&lt;height val=&quot;88.08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FBEDEBB-192A-453A-A5EC-DC21E27ABE5D}&quot;/&gt;&lt;filename val=&quot;C:\Users\Admin\Documents\My Adobe Presentations\Elearing dia li\data\asimages\{5FBEDEBB-192A-453A-A5EC-DC21E27ABE5D}.png&quot;/&gt;&lt;hasEffects val=&quot;1&quot;/&gt;&lt;left val=&quot;57.72&quot;/&gt;&lt;top val=&quot;166.56&quot;/&gt;&lt;width val=&quot;609.36&quot;/&gt;&lt;height val=&quot;88.08&quot;/&gt;&lt;/ThreeDShapeInfo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91</Words>
  <Application>Microsoft Office PowerPoint</Application>
  <PresentationFormat>On-screen Show (4:3)</PresentationFormat>
  <Paragraphs>24</Paragraphs>
  <Slides>8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hieubuingoc@gmail.com</dc:creator>
  <cp:lastModifiedBy>Admin</cp:lastModifiedBy>
  <cp:revision>95</cp:revision>
  <dcterms:created xsi:type="dcterms:W3CDTF">2015-10-04T07:30:55Z</dcterms:created>
  <dcterms:modified xsi:type="dcterms:W3CDTF">2016-04-21T03:50:56Z</dcterms:modified>
</cp:coreProperties>
</file>